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56" autoAdjust="0"/>
  </p:normalViewPr>
  <p:slideViewPr>
    <p:cSldViewPr>
      <p:cViewPr varScale="1">
        <p:scale>
          <a:sx n="101" d="100"/>
          <a:sy n="101" d="100"/>
        </p:scale>
        <p:origin x="-20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3EA4D-7A7C-4362-881D-0A4614BDDC24}" type="datetimeFigureOut">
              <a:rPr lang="ru-RU" smtClean="0"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425C0-026C-40F5-8DAE-778D3E0741E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Правила кулинарной обработки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и гигиенические правила приема пищи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1600200"/>
          <a:ext cx="9144001" cy="499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2964160"/>
                <a:gridCol w="3131841"/>
              </a:tblGrid>
              <a:tr h="1752600">
                <a:tc>
                  <a:txBody>
                    <a:bodyPr/>
                    <a:lstStyle/>
                    <a:p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Подвергайте пищевые продукты тщательной кулинарной обработке, обеспечивающей уничтожение микробов под влиянием высокой температуры.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Съедайте приготовленную пищу как можно скорее, чтобы исключить размножения микрофлоры при ее остывании, свежеприговленная пища в меньшей степени теряет концентрацию витаминов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Тщательно соблюдайте правила хранения приготовленной пищи. При хранение пища должна находиться либо в горячем состоянии (около 60°С или выше), либо в охлажденном (около 10°С или ниже).</a:t>
                      </a:r>
                      <a:endParaRPr lang="ru-RU" sz="1200" b="1" dirty="0"/>
                    </a:p>
                  </a:txBody>
                  <a:tcPr/>
                </a:tc>
              </a:tr>
              <a:tr h="175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Приготовленную пищу разогревайте до температуры не ниже 70°С.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Не допускайте, чтобы сырые продукты соприкасались с приготовленными.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Соблюдайте правила личной гигиены перед приемом пищи. </a:t>
                      </a:r>
                      <a:endParaRPr lang="ru-RU" sz="1200" b="1" dirty="0"/>
                    </a:p>
                  </a:txBody>
                  <a:tcPr/>
                </a:tc>
              </a:tr>
              <a:tr h="1491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Содержите в чистоте все поверхности в кухне.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Охраняйте продукты от насекомых, грызунов и прочих животных (в плотно закрытых емкостях).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Пользуйтесь чистой водой. </a:t>
                      </a:r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 descr="\\SERVER-R\OGDiP\Задорожный\___ДЕМОГРАФИЯ\ОБУЧЕНИЕ\Приготовление продукт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24744"/>
            <a:ext cx="912441" cy="912441"/>
          </a:xfrm>
          <a:prstGeom prst="rect">
            <a:avLst/>
          </a:prstGeom>
          <a:noFill/>
        </p:spPr>
      </p:pic>
      <p:pic>
        <p:nvPicPr>
          <p:cNvPr id="7" name="Рисунок 6" descr="a0bc2c40-4e8e-480d-8b43-551e877d9ee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6453336"/>
            <a:ext cx="1944216" cy="404664"/>
          </a:xfrm>
          <a:prstGeom prst="rect">
            <a:avLst/>
          </a:prstGeom>
        </p:spPr>
      </p:pic>
      <p:pic>
        <p:nvPicPr>
          <p:cNvPr id="8" name="Picture 2" descr="D:\Natalia\ЖОНКИНА ПИСАНИНА\0_479ec_3c681059_L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1080120" cy="10081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\\SERVER-R\OGDiP\Задорожный\___ДЕМОГРАФИЯ\ОБУЧЕНИЕ\Холодильник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196752"/>
            <a:ext cx="936104" cy="864095"/>
          </a:xfrm>
          <a:prstGeom prst="rect">
            <a:avLst/>
          </a:prstGeom>
          <a:noFill/>
        </p:spPr>
      </p:pic>
      <p:pic>
        <p:nvPicPr>
          <p:cNvPr id="2057" name="Picture 9" descr="\\SERVER-R\OGDiP\Задорожный\___ДЕМОГРАФИЯ\ОБУЧЕНИЕ\температур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2996953"/>
            <a:ext cx="825078" cy="792088"/>
          </a:xfrm>
          <a:prstGeom prst="rect">
            <a:avLst/>
          </a:prstGeom>
          <a:noFill/>
        </p:spPr>
      </p:pic>
      <p:pic>
        <p:nvPicPr>
          <p:cNvPr id="2058" name="Picture 10" descr="\\SERVER-R\OGDiP\Задорожный\___ДЕМОГРАФИЯ\ОБУЧЕНИЕ\Личная гигиен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3068960"/>
            <a:ext cx="792088" cy="792088"/>
          </a:xfrm>
          <a:prstGeom prst="rect">
            <a:avLst/>
          </a:prstGeom>
          <a:noFill/>
        </p:spPr>
      </p:pic>
      <p:pic>
        <p:nvPicPr>
          <p:cNvPr id="2059" name="Picture 11" descr="\\SERVER-R\OGDiP\Задорожный\___ДЕМОГРАФИЯ\ОБУЧЕНИЕ\Уьорка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5616" y="4437112"/>
            <a:ext cx="1022895" cy="911770"/>
          </a:xfrm>
          <a:prstGeom prst="rect">
            <a:avLst/>
          </a:prstGeom>
          <a:noFill/>
        </p:spPr>
      </p:pic>
      <p:pic>
        <p:nvPicPr>
          <p:cNvPr id="2060" name="Picture 12" descr="\\SERVER-R\OGDiP\Задорожный\___ДЕМОГРАФИЯ\ОБУЧЕНИЕ\насекомое-мухы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4509120"/>
            <a:ext cx="936104" cy="939538"/>
          </a:xfrm>
          <a:prstGeom prst="rect">
            <a:avLst/>
          </a:prstGeom>
          <a:noFill/>
        </p:spPr>
      </p:pic>
      <p:pic>
        <p:nvPicPr>
          <p:cNvPr id="2062" name="Picture 14" descr="\\SERVER-R\OGDiP\Задорожный\___ДЕМОГРАФИЯ\ОБУЧЕНИЕ\Вода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4437112"/>
            <a:ext cx="1008112" cy="1035749"/>
          </a:xfrm>
          <a:prstGeom prst="rect">
            <a:avLst/>
          </a:prstGeom>
          <a:noFill/>
        </p:spPr>
      </p:pic>
      <p:pic>
        <p:nvPicPr>
          <p:cNvPr id="2064" name="Picture 16" descr="\\SERVER-R\OGDiP\Задорожный\___ДЕМОГРАФИЯ\ОБУЧЕНИЕ\ВСЕ ПРО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067944" y="3140968"/>
            <a:ext cx="864096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135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Правила кулинарной обработки  и гигиенические правила приема пищи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Михайлович Задорожный</dc:creator>
  <cp:lastModifiedBy>Павел Михайлович Задорожный</cp:lastModifiedBy>
  <cp:revision>12</cp:revision>
  <dcterms:created xsi:type="dcterms:W3CDTF">2020-08-06T08:56:20Z</dcterms:created>
  <dcterms:modified xsi:type="dcterms:W3CDTF">2020-08-06T10:31:35Z</dcterms:modified>
</cp:coreProperties>
</file>